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0E857-97D1-4B45-B90C-4E061AE122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68139-D9DA-4B09-9241-69F80255F6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43FF8-1BE5-43C7-8C2F-419D30684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9C6F-4422-4810-8FEF-6CF0E484C02C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CD33F-4B14-4547-85D3-76198B051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BD825-B6D9-4566-B709-86185F151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B246-FF16-41C9-A983-8B20FB88B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0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213F9-B590-4A61-BA09-EF388DE4A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32187-7B20-4674-867D-88F89E9110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F5B96-CA8C-4213-BE4D-B1D62A37A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9C6F-4422-4810-8FEF-6CF0E484C02C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E33C0-DC4A-4195-BF1B-3DC33625F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57354-E2AF-4C7F-87EE-B93D81550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B246-FF16-41C9-A983-8B20FB88B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027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C6D0EC-3BA4-47B2-BA12-A79056C8F4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570AE-0E69-49AF-9606-459A73483C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92573-A37E-4D5B-96E1-2C16B55C3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9C6F-4422-4810-8FEF-6CF0E484C02C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E62DA-0159-43AC-87D0-550E07E11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06D4C-B926-4C82-81F7-5D9D65424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B246-FF16-41C9-A983-8B20FB88B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1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96EA1-2D62-454A-95E2-5FBAF2B65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D6E0F-F433-454A-987B-4A9EAD4D5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5B407-C776-472B-A4E5-9B47FC37C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9C6F-4422-4810-8FEF-6CF0E484C02C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5229B-0524-4CC7-9A8B-02CDACF5F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FAC2F-16DA-437C-9F61-C8680788E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B246-FF16-41C9-A983-8B20FB88B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33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DE940-228F-4DAF-B287-0BE6B8694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E2D99-A1D1-4DD4-BF8F-0EC5EB9DE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4EC05-A556-4B58-A5AE-D204D59C0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9C6F-4422-4810-8FEF-6CF0E484C02C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7938B-72AD-4643-ABCF-466590683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84F55-9B09-40EC-B6EB-721EC4F20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B246-FF16-41C9-A983-8B20FB88B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65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24A29-480F-4C84-BC24-D41E4C4BC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3A2A4-5011-4C05-9336-43156822B5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3C8DAE-5B53-4A4A-8E90-04C0EC2DCF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B1E52E-17D5-43B9-B8AC-B82C78C73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9C6F-4422-4810-8FEF-6CF0E484C02C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D29BD-7D77-49E6-9C7B-F2DB9BF45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64DD4-821F-41BD-A041-FC8542F6D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B246-FF16-41C9-A983-8B20FB88B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6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07C62-A1D4-4DC4-9096-80C2F4129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CD953A-ABD1-48C9-9891-6804C6B30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35A096-6273-4DAE-99CC-367964EF9D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2F1217-2513-44C6-9542-5ECEF791FC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C2B9D1-8CC9-4177-AD1D-306FADE964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D91C67-2B4C-4A80-8353-121072E8C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9C6F-4422-4810-8FEF-6CF0E484C02C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0C7884-5129-441A-ADA0-4BD7078CB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17E544-3FB0-462C-8655-005D08838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B246-FF16-41C9-A983-8B20FB88B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178C8-2EAF-4ECD-944E-1708E502F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5E946D-E6EB-4047-8379-3EC472D92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9C6F-4422-4810-8FEF-6CF0E484C02C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545A04-E14B-4A83-975C-DE476FCC0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BACCD9-B8C1-4015-9F7A-0228B00E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B246-FF16-41C9-A983-8B20FB88B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9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6FFDA4-0BEB-429E-B7C8-99AC347F6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9C6F-4422-4810-8FEF-6CF0E484C02C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9CB07A-A857-444F-9682-A8A76E02D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4FE057-7F60-4D91-8B95-10EAA35B3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B246-FF16-41C9-A983-8B20FB88B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02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5B9C3-5F0A-4FA5-9C8F-95CA3F8A0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2A00A-AC56-49BB-A09D-B10EDAF35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4207BF-54C1-49EB-8152-514EC69580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F98E50-7710-44C7-B68D-6733972D9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9C6F-4422-4810-8FEF-6CF0E484C02C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F12760-574C-4622-B269-9F9449AE7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03C94-EE1A-4733-AB5D-3AB96C339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B246-FF16-41C9-A983-8B20FB88B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2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A2C44-D96D-4FA0-85FB-D9E7E7ECA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793FE1-2FF0-40AD-90FD-8F9B4E339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7501BA-A0AF-492C-9E36-27AFACF0B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244B03-9F2B-4B75-A9AA-8FC9E3743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9C6F-4422-4810-8FEF-6CF0E484C02C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442112-C751-4EF1-A605-E66D4F2B2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2D1B3-058C-49F2-BFE1-AF7E5C90C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B246-FF16-41C9-A983-8B20FB88B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3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C04C01-7F9D-45CF-9210-34F1053D1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930D02-044C-40A9-BA77-2C48805C6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0E747-DD34-4926-94F1-8E319B99BB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E9C6F-4422-4810-8FEF-6CF0E484C02C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DE1D5-DA25-47F6-A092-0E76CE041B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D5B8F-A9AA-4AC2-AB7F-622E1A51A7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BB246-FF16-41C9-A983-8B20FB88B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4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034C9-3941-4052-82C5-458302D6D0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Managing your research grant – sharing experience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B090F4-CA2F-4788-929C-41E0F41A7C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During the grant call </a:t>
            </a:r>
          </a:p>
        </p:txBody>
      </p:sp>
    </p:spTree>
    <p:extLst>
      <p:ext uri="{BB962C8B-B14F-4D97-AF65-F5344CB8AC3E}">
        <p14:creationId xmlns:p14="http://schemas.microsoft.com/office/powerpoint/2010/main" val="382867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AD7D3-1A66-43BD-9E50-FA2CFDEF2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 story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361BCE8-036A-4846-BCE5-0B53403CE7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542674"/>
              </p:ext>
            </p:extLst>
          </p:nvPr>
        </p:nvGraphicFramePr>
        <p:xfrm>
          <a:off x="248684" y="1690688"/>
          <a:ext cx="11694631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1353">
                  <a:extLst>
                    <a:ext uri="{9D8B030D-6E8A-4147-A177-3AD203B41FA5}">
                      <a16:colId xmlns:a16="http://schemas.microsoft.com/office/drawing/2014/main" val="3996509806"/>
                    </a:ext>
                  </a:extLst>
                </a:gridCol>
                <a:gridCol w="2660425">
                  <a:extLst>
                    <a:ext uri="{9D8B030D-6E8A-4147-A177-3AD203B41FA5}">
                      <a16:colId xmlns:a16="http://schemas.microsoft.com/office/drawing/2014/main" val="1227363472"/>
                    </a:ext>
                  </a:extLst>
                </a:gridCol>
                <a:gridCol w="1915000">
                  <a:extLst>
                    <a:ext uri="{9D8B030D-6E8A-4147-A177-3AD203B41FA5}">
                      <a16:colId xmlns:a16="http://schemas.microsoft.com/office/drawing/2014/main" val="2597895547"/>
                    </a:ext>
                  </a:extLst>
                </a:gridCol>
                <a:gridCol w="2089081">
                  <a:extLst>
                    <a:ext uri="{9D8B030D-6E8A-4147-A177-3AD203B41FA5}">
                      <a16:colId xmlns:a16="http://schemas.microsoft.com/office/drawing/2014/main" val="509432135"/>
                    </a:ext>
                  </a:extLst>
                </a:gridCol>
                <a:gridCol w="2588772">
                  <a:extLst>
                    <a:ext uri="{9D8B030D-6E8A-4147-A177-3AD203B41FA5}">
                      <a16:colId xmlns:a16="http://schemas.microsoft.com/office/drawing/2014/main" val="3350507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Granting agency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Years 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Status /Output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364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UoP</a:t>
                      </a:r>
                      <a:r>
                        <a:rPr lang="en-US" dirty="0"/>
                        <a:t> (URC/2021/22/M)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Molecular characterization of Group A streptococci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Rs 300000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2021 – up to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Ongoing – 1 abstract accepted, 1 UG project – completed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989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UoP</a:t>
                      </a:r>
                      <a:r>
                        <a:rPr lang="en-US" dirty="0"/>
                        <a:t> (URG/2016/96/M)</a:t>
                      </a:r>
                    </a:p>
                    <a:p>
                      <a:r>
                        <a:rPr lang="en-US" dirty="0"/>
                        <a:t>(2 extensions, a protocol change)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Colonization of university students with antibiotic resistant bacteria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Rs 400000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2017 –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Completed, 1 full text publication, 2 presentations,  2 MSc dissertations , 1 UG project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89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FoM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UoP</a:t>
                      </a:r>
                      <a:r>
                        <a:rPr lang="en-US" dirty="0"/>
                        <a:t> (RG/EF/2015/04)</a:t>
                      </a:r>
                    </a:p>
                    <a:p>
                      <a:r>
                        <a:rPr lang="en-US" dirty="0"/>
                        <a:t>(1 extension)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Maternal and neonatal colonization by multi-resistant Gram negative bacteria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Rs 250000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2015 – 2017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Completed, 1 full text publication, 1 poster presentation, 1 MSc dissertation, NRC merit award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636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624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39AF-18CC-4F2C-A8FE-9F06C2C46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81" y="56781"/>
            <a:ext cx="10515600" cy="1325563"/>
          </a:xfrm>
        </p:spPr>
        <p:txBody>
          <a:bodyPr/>
          <a:lstStyle/>
          <a:p>
            <a:r>
              <a:rPr lang="en-US" dirty="0"/>
              <a:t>Planning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43A41-00B0-44C8-915B-656545E88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123" y="1125740"/>
            <a:ext cx="11229754" cy="4351338"/>
          </a:xfrm>
        </p:spPr>
        <p:txBody>
          <a:bodyPr>
            <a:noAutofit/>
          </a:bodyPr>
          <a:lstStyle/>
          <a:p>
            <a:r>
              <a:rPr lang="en-US" sz="3000" dirty="0"/>
              <a:t>A story with limited funds – aim a paper or a component of a bigger grant – in the theme of your research</a:t>
            </a:r>
          </a:p>
          <a:p>
            <a:r>
              <a:rPr lang="en-US" sz="3000" dirty="0"/>
              <a:t>Supplementing – roll over from previous consumables, out of pocket expenditure </a:t>
            </a:r>
          </a:p>
          <a:p>
            <a:r>
              <a:rPr lang="en-US" sz="3000" dirty="0"/>
              <a:t>Have data collection planned – RAs, timing </a:t>
            </a:r>
          </a:p>
          <a:p>
            <a:r>
              <a:rPr lang="en-US" sz="3000" dirty="0"/>
              <a:t>Timeline and work-packages </a:t>
            </a:r>
          </a:p>
          <a:p>
            <a:r>
              <a:rPr lang="en-US" sz="3000" dirty="0"/>
              <a:t>Budget conscious </a:t>
            </a:r>
          </a:p>
          <a:p>
            <a:r>
              <a:rPr lang="en-US" sz="3000" dirty="0"/>
              <a:t>Continuing grants? </a:t>
            </a:r>
          </a:p>
          <a:p>
            <a:r>
              <a:rPr lang="en-US" sz="3000" dirty="0"/>
              <a:t>Collaborators </a:t>
            </a:r>
          </a:p>
          <a:p>
            <a:r>
              <a:rPr lang="en-US" sz="3000" dirty="0"/>
              <a:t>Research communications – middle </a:t>
            </a:r>
          </a:p>
          <a:p>
            <a:r>
              <a:rPr lang="en-US" sz="3000" dirty="0"/>
              <a:t>Plan ahead for any leave </a:t>
            </a:r>
          </a:p>
        </p:txBody>
      </p:sp>
    </p:spTree>
    <p:extLst>
      <p:ext uri="{BB962C8B-B14F-4D97-AF65-F5344CB8AC3E}">
        <p14:creationId xmlns:p14="http://schemas.microsoft.com/office/powerpoint/2010/main" val="3143520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9683F-6546-4D91-BF6F-70E78B9FE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67BDE-06C7-41BB-BDCB-F84F901D2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award letter </a:t>
            </a:r>
          </a:p>
          <a:p>
            <a:r>
              <a:rPr lang="en-US" dirty="0"/>
              <a:t>Make a note of important days</a:t>
            </a:r>
          </a:p>
          <a:p>
            <a:pPr marL="0" indent="0">
              <a:buNone/>
            </a:pPr>
            <a:r>
              <a:rPr lang="en-US" dirty="0"/>
              <a:t>	Progress reports</a:t>
            </a:r>
          </a:p>
          <a:p>
            <a:pPr marL="0" indent="0">
              <a:buNone/>
            </a:pPr>
            <a:r>
              <a:rPr lang="en-US" dirty="0"/>
              <a:t>	Final reports </a:t>
            </a:r>
          </a:p>
          <a:p>
            <a:r>
              <a:rPr lang="en-US" dirty="0"/>
              <a:t>Keep tab on calendar of meeting dates in the faculty  </a:t>
            </a:r>
          </a:p>
        </p:txBody>
      </p:sp>
    </p:spTree>
    <p:extLst>
      <p:ext uri="{BB962C8B-B14F-4D97-AF65-F5344CB8AC3E}">
        <p14:creationId xmlns:p14="http://schemas.microsoft.com/office/powerpoint/2010/main" val="3411487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2C879-0514-4149-9283-C1285F468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Ongoing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C84C4-6D22-4298-AD09-7B7FC736D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consumables </a:t>
            </a:r>
          </a:p>
          <a:p>
            <a:r>
              <a:rPr lang="en-US" dirty="0"/>
              <a:t>Ethics </a:t>
            </a:r>
          </a:p>
          <a:p>
            <a:r>
              <a:rPr lang="en-US" dirty="0"/>
              <a:t>Sample collection</a:t>
            </a:r>
          </a:p>
          <a:p>
            <a:r>
              <a:rPr lang="en-US" dirty="0"/>
              <a:t>Close monitoring of the phase and pace</a:t>
            </a:r>
          </a:p>
          <a:p>
            <a:r>
              <a:rPr lang="en-US" dirty="0"/>
              <a:t>Communicate with the FRC and SRC – protocol change, change in vote </a:t>
            </a:r>
          </a:p>
        </p:txBody>
      </p:sp>
    </p:spTree>
    <p:extLst>
      <p:ext uri="{BB962C8B-B14F-4D97-AF65-F5344CB8AC3E}">
        <p14:creationId xmlns:p14="http://schemas.microsoft.com/office/powerpoint/2010/main" val="128975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260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Managing your research grant – sharing experience </vt:lpstr>
      <vt:lpstr>My  story </vt:lpstr>
      <vt:lpstr>Planning </vt:lpstr>
      <vt:lpstr>Acceptance </vt:lpstr>
      <vt:lpstr>Ongoing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your research grant – sharing experience </dc:title>
  <dc:creator>Veranja Liyanapathirana</dc:creator>
  <cp:lastModifiedBy>Veranja Liyanapathirana</cp:lastModifiedBy>
  <cp:revision>9</cp:revision>
  <dcterms:created xsi:type="dcterms:W3CDTF">2022-03-20T11:17:12Z</dcterms:created>
  <dcterms:modified xsi:type="dcterms:W3CDTF">2022-03-22T04:06:26Z</dcterms:modified>
</cp:coreProperties>
</file>